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B7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81CAEE-B835-4B59-BC4A-50635C7071C3}" v="40" dt="2021-04-01T13:59:14.39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yon,Loic,CH-Lausanne" userId="e878a0f2-35f6-4cba-931e-2ae5adbb01fb" providerId="ADAL" clId="{7E81CAEE-B835-4B59-BC4A-50635C7071C3}"/>
    <pc:docChg chg="undo custSel addSld delSld modSld">
      <pc:chgData name="Dayon,Loic,CH-Lausanne" userId="e878a0f2-35f6-4cba-931e-2ae5adbb01fb" providerId="ADAL" clId="{7E81CAEE-B835-4B59-BC4A-50635C7071C3}" dt="2021-04-01T13:59:44.213" v="221" actId="207"/>
      <pc:docMkLst>
        <pc:docMk/>
      </pc:docMkLst>
      <pc:sldChg chg="del">
        <pc:chgData name="Dayon,Loic,CH-Lausanne" userId="e878a0f2-35f6-4cba-931e-2ae5adbb01fb" providerId="ADAL" clId="{7E81CAEE-B835-4B59-BC4A-50635C7071C3}" dt="2021-04-01T10:08:56.088" v="79" actId="2696"/>
        <pc:sldMkLst>
          <pc:docMk/>
          <pc:sldMk cId="2775040392" sldId="256"/>
        </pc:sldMkLst>
      </pc:sldChg>
      <pc:sldChg chg="del">
        <pc:chgData name="Dayon,Loic,CH-Lausanne" userId="e878a0f2-35f6-4cba-931e-2ae5adbb01fb" providerId="ADAL" clId="{7E81CAEE-B835-4B59-BC4A-50635C7071C3}" dt="2021-04-01T10:08:57.007" v="80" actId="2696"/>
        <pc:sldMkLst>
          <pc:docMk/>
          <pc:sldMk cId="1444673694" sldId="257"/>
        </pc:sldMkLst>
      </pc:sldChg>
      <pc:sldChg chg="del">
        <pc:chgData name="Dayon,Loic,CH-Lausanne" userId="e878a0f2-35f6-4cba-931e-2ae5adbb01fb" providerId="ADAL" clId="{7E81CAEE-B835-4B59-BC4A-50635C7071C3}" dt="2021-04-01T09:27:38.703" v="0" actId="2696"/>
        <pc:sldMkLst>
          <pc:docMk/>
          <pc:sldMk cId="999071331" sldId="258"/>
        </pc:sldMkLst>
      </pc:sldChg>
      <pc:sldChg chg="addSp delSp modSp add modAnim">
        <pc:chgData name="Dayon,Loic,CH-Lausanne" userId="e878a0f2-35f6-4cba-931e-2ae5adbb01fb" providerId="ADAL" clId="{7E81CAEE-B835-4B59-BC4A-50635C7071C3}" dt="2021-04-01T13:59:14.391" v="215"/>
        <pc:sldMkLst>
          <pc:docMk/>
          <pc:sldMk cId="1777242913" sldId="258"/>
        </pc:sldMkLst>
        <pc:spChg chg="del">
          <ac:chgData name="Dayon,Loic,CH-Lausanne" userId="e878a0f2-35f6-4cba-931e-2ae5adbb01fb" providerId="ADAL" clId="{7E81CAEE-B835-4B59-BC4A-50635C7071C3}" dt="2021-04-01T09:35:25.857" v="3" actId="478"/>
          <ac:spMkLst>
            <pc:docMk/>
            <pc:sldMk cId="1777242913" sldId="258"/>
            <ac:spMk id="2" creationId="{10158E89-A3F1-4346-963D-F0A2EA3BFE7B}"/>
          </ac:spMkLst>
        </pc:spChg>
        <pc:spChg chg="del">
          <ac:chgData name="Dayon,Loic,CH-Lausanne" userId="e878a0f2-35f6-4cba-931e-2ae5adbb01fb" providerId="ADAL" clId="{7E81CAEE-B835-4B59-BC4A-50635C7071C3}" dt="2021-04-01T09:35:27.958" v="4" actId="478"/>
          <ac:spMkLst>
            <pc:docMk/>
            <pc:sldMk cId="1777242913" sldId="258"/>
            <ac:spMk id="3" creationId="{3369AE16-B49F-4A6F-94C7-ECF4665F0089}"/>
          </ac:spMkLst>
        </pc:spChg>
        <pc:spChg chg="add">
          <ac:chgData name="Dayon,Loic,CH-Lausanne" userId="e878a0f2-35f6-4cba-931e-2ae5adbb01fb" providerId="ADAL" clId="{7E81CAEE-B835-4B59-BC4A-50635C7071C3}" dt="2021-04-01T09:35:35.459" v="7"/>
          <ac:spMkLst>
            <pc:docMk/>
            <pc:sldMk cId="1777242913" sldId="258"/>
            <ac:spMk id="5" creationId="{BC62D9A8-C194-4028-913C-47B07F02DD41}"/>
          </ac:spMkLst>
        </pc:spChg>
        <pc:spChg chg="add del mod">
          <ac:chgData name="Dayon,Loic,CH-Lausanne" userId="e878a0f2-35f6-4cba-931e-2ae5adbb01fb" providerId="ADAL" clId="{7E81CAEE-B835-4B59-BC4A-50635C7071C3}" dt="2021-04-01T09:36:52.786" v="16" actId="478"/>
          <ac:spMkLst>
            <pc:docMk/>
            <pc:sldMk cId="1777242913" sldId="258"/>
            <ac:spMk id="6" creationId="{2CD203BB-6406-4BC2-A275-5E26D6288F17}"/>
          </ac:spMkLst>
        </pc:spChg>
        <pc:spChg chg="add mod">
          <ac:chgData name="Dayon,Loic,CH-Lausanne" userId="e878a0f2-35f6-4cba-931e-2ae5adbb01fb" providerId="ADAL" clId="{7E81CAEE-B835-4B59-BC4A-50635C7071C3}" dt="2021-04-01T09:39:50.631" v="23" actId="1076"/>
          <ac:spMkLst>
            <pc:docMk/>
            <pc:sldMk cId="1777242913" sldId="258"/>
            <ac:spMk id="7" creationId="{C5F47951-65D4-4757-A06D-F82D77CD7D22}"/>
          </ac:spMkLst>
        </pc:spChg>
        <pc:spChg chg="add mod">
          <ac:chgData name="Dayon,Loic,CH-Lausanne" userId="e878a0f2-35f6-4cba-931e-2ae5adbb01fb" providerId="ADAL" clId="{7E81CAEE-B835-4B59-BC4A-50635C7071C3}" dt="2021-04-01T09:39:17.484" v="21" actId="208"/>
          <ac:spMkLst>
            <pc:docMk/>
            <pc:sldMk cId="1777242913" sldId="258"/>
            <ac:spMk id="8" creationId="{94CE7D7A-7497-4079-BE38-6325D43D9113}"/>
          </ac:spMkLst>
        </pc:spChg>
        <pc:spChg chg="add del mod">
          <ac:chgData name="Dayon,Loic,CH-Lausanne" userId="e878a0f2-35f6-4cba-931e-2ae5adbb01fb" providerId="ADAL" clId="{7E81CAEE-B835-4B59-BC4A-50635C7071C3}" dt="2021-04-01T11:41:56.381" v="95" actId="478"/>
          <ac:spMkLst>
            <pc:docMk/>
            <pc:sldMk cId="1777242913" sldId="258"/>
            <ac:spMk id="11" creationId="{657124BB-E321-4460-9F45-AA97DBD02E0D}"/>
          </ac:spMkLst>
        </pc:spChg>
        <pc:spChg chg="add mod">
          <ac:chgData name="Dayon,Loic,CH-Lausanne" userId="e878a0f2-35f6-4cba-931e-2ae5adbb01fb" providerId="ADAL" clId="{7E81CAEE-B835-4B59-BC4A-50635C7071C3}" dt="2021-04-01T13:58:42.744" v="213" actId="1038"/>
          <ac:spMkLst>
            <pc:docMk/>
            <pc:sldMk cId="1777242913" sldId="258"/>
            <ac:spMk id="12" creationId="{7BBB42F4-DC21-4D38-BE12-8E7BCE8D610E}"/>
          </ac:spMkLst>
        </pc:spChg>
        <pc:graphicFrameChg chg="add del">
          <ac:chgData name="Dayon,Loic,CH-Lausanne" userId="e878a0f2-35f6-4cba-931e-2ae5adbb01fb" providerId="ADAL" clId="{7E81CAEE-B835-4B59-BC4A-50635C7071C3}" dt="2021-04-01T09:42:59.242" v="25" actId="478"/>
          <ac:graphicFrameMkLst>
            <pc:docMk/>
            <pc:sldMk cId="1777242913" sldId="258"/>
            <ac:graphicFrameMk id="9" creationId="{7D3E688C-D271-43E0-BB83-B277377B2A3D}"/>
          </ac:graphicFrameMkLst>
        </pc:graphicFrameChg>
        <pc:graphicFrameChg chg="add mod modGraphic">
          <ac:chgData name="Dayon,Loic,CH-Lausanne" userId="e878a0f2-35f6-4cba-931e-2ae5adbb01fb" providerId="ADAL" clId="{7E81CAEE-B835-4B59-BC4A-50635C7071C3}" dt="2021-04-01T13:59:14.391" v="215"/>
          <ac:graphicFrameMkLst>
            <pc:docMk/>
            <pc:sldMk cId="1777242913" sldId="258"/>
            <ac:graphicFrameMk id="10" creationId="{7597D9C6-E143-4C3B-A30B-31F4676A3704}"/>
          </ac:graphicFrameMkLst>
        </pc:graphicFrameChg>
        <pc:graphicFrameChg chg="add del mod">
          <ac:chgData name="Dayon,Loic,CH-Lausanne" userId="e878a0f2-35f6-4cba-931e-2ae5adbb01fb" providerId="ADAL" clId="{7E81CAEE-B835-4B59-BC4A-50635C7071C3}" dt="2021-04-01T11:46:59.079" v="160"/>
          <ac:graphicFrameMkLst>
            <pc:docMk/>
            <pc:sldMk cId="1777242913" sldId="258"/>
            <ac:graphicFrameMk id="13" creationId="{E5E9B2BA-C17D-48EF-8F55-1BD157805A80}"/>
          </ac:graphicFrameMkLst>
        </pc:graphicFrameChg>
        <pc:picChg chg="add mod">
          <ac:chgData name="Dayon,Loic,CH-Lausanne" userId="e878a0f2-35f6-4cba-931e-2ae5adbb01fb" providerId="ADAL" clId="{7E81CAEE-B835-4B59-BC4A-50635C7071C3}" dt="2021-04-01T09:36:20.374" v="9" actId="1076"/>
          <ac:picMkLst>
            <pc:docMk/>
            <pc:sldMk cId="1777242913" sldId="258"/>
            <ac:picMk id="4" creationId="{30C3AC21-94A8-43D0-8CB3-BF83D37D855C}"/>
          </ac:picMkLst>
        </pc:picChg>
      </pc:sldChg>
      <pc:sldChg chg="addSp delSp modSp add delAnim modAnim">
        <pc:chgData name="Dayon,Loic,CH-Lausanne" userId="e878a0f2-35f6-4cba-931e-2ae5adbb01fb" providerId="ADAL" clId="{7E81CAEE-B835-4B59-BC4A-50635C7071C3}" dt="2021-04-01T13:59:44.213" v="221" actId="207"/>
        <pc:sldMkLst>
          <pc:docMk/>
          <pc:sldMk cId="558397294" sldId="259"/>
        </pc:sldMkLst>
        <pc:spChg chg="add del mod">
          <ac:chgData name="Dayon,Loic,CH-Lausanne" userId="e878a0f2-35f6-4cba-931e-2ae5adbb01fb" providerId="ADAL" clId="{7E81CAEE-B835-4B59-BC4A-50635C7071C3}" dt="2021-04-01T11:41:48.657" v="93" actId="478"/>
          <ac:spMkLst>
            <pc:docMk/>
            <pc:sldMk cId="558397294" sldId="259"/>
            <ac:spMk id="3" creationId="{E35A467F-566D-4475-8CE7-2C94CA9ECF07}"/>
          </ac:spMkLst>
        </pc:spChg>
        <pc:spChg chg="mod">
          <ac:chgData name="Dayon,Loic,CH-Lausanne" userId="e878a0f2-35f6-4cba-931e-2ae5adbb01fb" providerId="ADAL" clId="{7E81CAEE-B835-4B59-BC4A-50635C7071C3}" dt="2021-04-01T13:56:21.046" v="172"/>
          <ac:spMkLst>
            <pc:docMk/>
            <pc:sldMk cId="558397294" sldId="259"/>
            <ac:spMk id="7" creationId="{C5F47951-65D4-4757-A06D-F82D77CD7D22}"/>
          </ac:spMkLst>
        </pc:spChg>
        <pc:spChg chg="add">
          <ac:chgData name="Dayon,Loic,CH-Lausanne" userId="e878a0f2-35f6-4cba-931e-2ae5adbb01fb" providerId="ADAL" clId="{7E81CAEE-B835-4B59-BC4A-50635C7071C3}" dt="2021-04-01T11:42:25.138" v="96"/>
          <ac:spMkLst>
            <pc:docMk/>
            <pc:sldMk cId="558397294" sldId="259"/>
            <ac:spMk id="9" creationId="{8C269E9F-E5C0-40BE-84A4-F4674BBCCCDF}"/>
          </ac:spMkLst>
        </pc:spChg>
        <pc:spChg chg="del">
          <ac:chgData name="Dayon,Loic,CH-Lausanne" userId="e878a0f2-35f6-4cba-931e-2ae5adbb01fb" providerId="ADAL" clId="{7E81CAEE-B835-4B59-BC4A-50635C7071C3}" dt="2021-04-01T11:41:53.673" v="94" actId="478"/>
          <ac:spMkLst>
            <pc:docMk/>
            <pc:sldMk cId="558397294" sldId="259"/>
            <ac:spMk id="11" creationId="{657124BB-E321-4460-9F45-AA97DBD02E0D}"/>
          </ac:spMkLst>
        </pc:spChg>
        <pc:spChg chg="mod">
          <ac:chgData name="Dayon,Loic,CH-Lausanne" userId="e878a0f2-35f6-4cba-931e-2ae5adbb01fb" providerId="ADAL" clId="{7E81CAEE-B835-4B59-BC4A-50635C7071C3}" dt="2021-04-01T13:58:50.357" v="214" actId="14100"/>
          <ac:spMkLst>
            <pc:docMk/>
            <pc:sldMk cId="558397294" sldId="259"/>
            <ac:spMk id="12" creationId="{7BBB42F4-DC21-4D38-BE12-8E7BCE8D610E}"/>
          </ac:spMkLst>
        </pc:spChg>
        <pc:spChg chg="add del">
          <ac:chgData name="Dayon,Loic,CH-Lausanne" userId="e878a0f2-35f6-4cba-931e-2ae5adbb01fb" providerId="ADAL" clId="{7E81CAEE-B835-4B59-BC4A-50635C7071C3}" dt="2021-04-01T11:44:55.681" v="133" actId="478"/>
          <ac:spMkLst>
            <pc:docMk/>
            <pc:sldMk cId="558397294" sldId="259"/>
            <ac:spMk id="13" creationId="{F9E4C583-1C0F-421D-98B3-32A019FC4A82}"/>
          </ac:spMkLst>
        </pc:spChg>
        <pc:graphicFrameChg chg="add del mod ord modGraphic">
          <ac:chgData name="Dayon,Loic,CH-Lausanne" userId="e878a0f2-35f6-4cba-931e-2ae5adbb01fb" providerId="ADAL" clId="{7E81CAEE-B835-4B59-BC4A-50635C7071C3}" dt="2021-04-01T13:56:27.360" v="173" actId="478"/>
          <ac:graphicFrameMkLst>
            <pc:docMk/>
            <pc:sldMk cId="558397294" sldId="259"/>
            <ac:graphicFrameMk id="6" creationId="{50FD2CF0-A766-47D3-8592-C23B58EBFA0C}"/>
          </ac:graphicFrameMkLst>
        </pc:graphicFrameChg>
        <pc:graphicFrameChg chg="del">
          <ac:chgData name="Dayon,Loic,CH-Lausanne" userId="e878a0f2-35f6-4cba-931e-2ae5adbb01fb" providerId="ADAL" clId="{7E81CAEE-B835-4B59-BC4A-50635C7071C3}" dt="2021-04-01T10:10:29.759" v="83" actId="478"/>
          <ac:graphicFrameMkLst>
            <pc:docMk/>
            <pc:sldMk cId="558397294" sldId="259"/>
            <ac:graphicFrameMk id="10" creationId="{7597D9C6-E143-4C3B-A30B-31F4676A3704}"/>
          </ac:graphicFrameMkLst>
        </pc:graphicFrameChg>
        <pc:graphicFrameChg chg="add del mod ord modGraphic">
          <ac:chgData name="Dayon,Loic,CH-Lausanne" userId="e878a0f2-35f6-4cba-931e-2ae5adbb01fb" providerId="ADAL" clId="{7E81CAEE-B835-4B59-BC4A-50635C7071C3}" dt="2021-04-01T13:59:44.213" v="221" actId="207"/>
          <ac:graphicFrameMkLst>
            <pc:docMk/>
            <pc:sldMk cId="558397294" sldId="259"/>
            <ac:graphicFrameMk id="15" creationId="{E1EDCD65-164A-412D-A9AD-2609BB2811E9}"/>
          </ac:graphicFrameMkLst>
        </pc:graphicFrameChg>
        <pc:picChg chg="add del mod ord">
          <ac:chgData name="Dayon,Loic,CH-Lausanne" userId="e878a0f2-35f6-4cba-931e-2ae5adbb01fb" providerId="ADAL" clId="{7E81CAEE-B835-4B59-BC4A-50635C7071C3}" dt="2021-04-01T13:55:52.521" v="162" actId="478"/>
          <ac:picMkLst>
            <pc:docMk/>
            <pc:sldMk cId="558397294" sldId="259"/>
            <ac:picMk id="2" creationId="{FCBA3105-EEC1-467F-9858-C705642B3F69}"/>
          </ac:picMkLst>
        </pc:picChg>
        <pc:picChg chg="del">
          <ac:chgData name="Dayon,Loic,CH-Lausanne" userId="e878a0f2-35f6-4cba-931e-2ae5adbb01fb" providerId="ADAL" clId="{7E81CAEE-B835-4B59-BC4A-50635C7071C3}" dt="2021-04-01T10:10:26.488" v="82" actId="478"/>
          <ac:picMkLst>
            <pc:docMk/>
            <pc:sldMk cId="558397294" sldId="259"/>
            <ac:picMk id="4" creationId="{30C3AC21-94A8-43D0-8CB3-BF83D37D855C}"/>
          </ac:picMkLst>
        </pc:picChg>
        <pc:picChg chg="add mod ord">
          <ac:chgData name="Dayon,Loic,CH-Lausanne" userId="e878a0f2-35f6-4cba-931e-2ae5adbb01fb" providerId="ADAL" clId="{7E81CAEE-B835-4B59-BC4A-50635C7071C3}" dt="2021-04-01T13:56:05.476" v="171" actId="1038"/>
          <ac:picMkLst>
            <pc:docMk/>
            <pc:sldMk cId="558397294" sldId="259"/>
            <ac:picMk id="14" creationId="{F88024CE-0199-45FC-8FF8-3BFA94E1CC9B}"/>
          </ac:picMkLst>
        </pc:picChg>
      </pc:sldChg>
      <pc:sldChg chg="del">
        <pc:chgData name="Dayon,Loic,CH-Lausanne" userId="e878a0f2-35f6-4cba-931e-2ae5adbb01fb" providerId="ADAL" clId="{7E81CAEE-B835-4B59-BC4A-50635C7071C3}" dt="2021-04-01T09:27:39.205" v="1" actId="2696"/>
        <pc:sldMkLst>
          <pc:docMk/>
          <pc:sldMk cId="1509801327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70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31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3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87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389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666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92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4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23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38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629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9A7A5-BAB5-4832-B9E5-F0F43E639E46}" type="datetimeFigureOut">
              <a:rPr lang="en-GB" smtClean="0"/>
              <a:t>01/04/2021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C959B-6AE7-4354-835B-90547DFAD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78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C3AC21-94A8-43D0-8CB3-BF83D37D8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72" y="2494407"/>
            <a:ext cx="7772400" cy="39338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62D9A8-C194-4028-913C-47B07F02DD41}"/>
              </a:ext>
            </a:extLst>
          </p:cNvPr>
          <p:cNvSpPr txBox="1"/>
          <p:nvPr/>
        </p:nvSpPr>
        <p:spPr>
          <a:xfrm>
            <a:off x="610933" y="429768"/>
            <a:ext cx="10445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Determine the sequence of the fully tryptic peptide given the following experimental tandem mass spectrum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F47951-65D4-4757-A06D-F82D77CD7D22}"/>
              </a:ext>
            </a:extLst>
          </p:cNvPr>
          <p:cNvSpPr/>
          <p:nvPr/>
        </p:nvSpPr>
        <p:spPr>
          <a:xfrm>
            <a:off x="499872" y="2028183"/>
            <a:ext cx="36278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Exp. m/z: </a:t>
            </a:r>
            <a:r>
              <a:rPr lang="fr-CH" dirty="0"/>
              <a:t>584.303955</a:t>
            </a:r>
            <a:r>
              <a:rPr lang="pl-PL" dirty="0"/>
              <a:t>, Charge: </a:t>
            </a:r>
            <a:r>
              <a:rPr lang="fr-CH" dirty="0"/>
              <a:t>2+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CE7D7A-7497-4079-BE38-6325D43D9113}"/>
              </a:ext>
            </a:extLst>
          </p:cNvPr>
          <p:cNvSpPr/>
          <p:nvPr/>
        </p:nvSpPr>
        <p:spPr>
          <a:xfrm>
            <a:off x="758952" y="2596896"/>
            <a:ext cx="2322576" cy="905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597D9C6-E143-4C3B-A30B-31F4676A37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913456"/>
              </p:ext>
            </p:extLst>
          </p:nvPr>
        </p:nvGraphicFramePr>
        <p:xfrm>
          <a:off x="8650704" y="2076893"/>
          <a:ext cx="3401090" cy="4351339"/>
        </p:xfrm>
        <a:graphic>
          <a:graphicData uri="http://schemas.openxmlformats.org/drawingml/2006/table">
            <a:tbl>
              <a:tblPr/>
              <a:tblGrid>
                <a:gridCol w="680218">
                  <a:extLst>
                    <a:ext uri="{9D8B030D-6E8A-4147-A177-3AD203B41FA5}">
                      <a16:colId xmlns:a16="http://schemas.microsoft.com/office/drawing/2014/main" val="4170844075"/>
                    </a:ext>
                  </a:extLst>
                </a:gridCol>
                <a:gridCol w="680218">
                  <a:extLst>
                    <a:ext uri="{9D8B030D-6E8A-4147-A177-3AD203B41FA5}">
                      <a16:colId xmlns:a16="http://schemas.microsoft.com/office/drawing/2014/main" val="2620592552"/>
                    </a:ext>
                  </a:extLst>
                </a:gridCol>
                <a:gridCol w="680218">
                  <a:extLst>
                    <a:ext uri="{9D8B030D-6E8A-4147-A177-3AD203B41FA5}">
                      <a16:colId xmlns:a16="http://schemas.microsoft.com/office/drawing/2014/main" val="1412578425"/>
                    </a:ext>
                  </a:extLst>
                </a:gridCol>
                <a:gridCol w="680218">
                  <a:extLst>
                    <a:ext uri="{9D8B030D-6E8A-4147-A177-3AD203B41FA5}">
                      <a16:colId xmlns:a16="http://schemas.microsoft.com/office/drawing/2014/main" val="3348804352"/>
                    </a:ext>
                  </a:extLst>
                </a:gridCol>
                <a:gridCol w="680218">
                  <a:extLst>
                    <a:ext uri="{9D8B030D-6E8A-4147-A177-3AD203B41FA5}">
                      <a16:colId xmlns:a16="http://schemas.microsoft.com/office/drawing/2014/main" val="3022204587"/>
                    </a:ext>
                  </a:extLst>
                </a:gridCol>
              </a:tblGrid>
              <a:tr h="253828"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#</a:t>
                      </a: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b+</a:t>
                      </a: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Seq.</a:t>
                      </a: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y+</a:t>
                      </a: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#</a:t>
                      </a: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425297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1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V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/>
                        <a:t> </a:t>
                      </a: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11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45812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2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>
                          <a:solidFill>
                            <a:srgbClr val="FF0000"/>
                          </a:solidFill>
                        </a:rPr>
                        <a:t>197.1285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P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1068.5320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10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779353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3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>
                          <a:solidFill>
                            <a:srgbClr val="FF0000"/>
                          </a:solidFill>
                        </a:rPr>
                        <a:t>296.1969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V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971.4793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9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2984939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4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H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872.4108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8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064705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5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D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735.3519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7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008851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6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>
                          <a:solidFill>
                            <a:srgbClr val="FF0000"/>
                          </a:solidFill>
                        </a:rPr>
                        <a:t>647.3511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V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620.3250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6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380226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7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>
                          <a:solidFill>
                            <a:srgbClr val="FF0000"/>
                          </a:solidFill>
                        </a:rPr>
                        <a:t>748.3988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T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521.2566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5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486694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8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>
                          <a:solidFill>
                            <a:srgbClr val="FF0000"/>
                          </a:solidFill>
                        </a:rPr>
                        <a:t>863.4258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D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420.2089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4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840280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9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>
                          <a:solidFill>
                            <a:srgbClr val="FF0000"/>
                          </a:solidFill>
                        </a:rPr>
                        <a:t>934.4629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A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305.1819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3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98256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10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>
                          <a:solidFill>
                            <a:srgbClr val="FF0000"/>
                          </a:solidFill>
                        </a:rPr>
                        <a:t>1021.4949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S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234.1448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2</a:t>
                      </a:r>
                      <a:endParaRPr lang="fr-CH" sz="120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6031300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11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 </a:t>
                      </a: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K</a:t>
                      </a:r>
                      <a:endParaRPr lang="fr-CH" sz="1200" dirty="0"/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1" dirty="0">
                          <a:solidFill>
                            <a:schemeClr val="accent5"/>
                          </a:solidFill>
                        </a:rPr>
                        <a:t>147.1128</a:t>
                      </a:r>
                      <a:endParaRPr lang="fr-CH" sz="1200" dirty="0">
                        <a:solidFill>
                          <a:schemeClr val="accent5"/>
                        </a:solidFill>
                      </a:endParaRPr>
                    </a:p>
                  </a:txBody>
                  <a:tcPr marL="8241" marR="8241" marT="8241" marB="824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sz="1200" dirty="0"/>
                    </a:p>
                  </a:txBody>
                  <a:tcPr marL="39558" marR="39558" marT="19779" marB="1977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5916508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7BBB42F4-DC21-4D38-BE12-8E7BCE8D610E}"/>
              </a:ext>
            </a:extLst>
          </p:cNvPr>
          <p:cNvSpPr/>
          <p:nvPr/>
        </p:nvSpPr>
        <p:spPr>
          <a:xfrm flipH="1">
            <a:off x="10149840" y="2346960"/>
            <a:ext cx="399286" cy="4108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724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1EDCD65-164A-412D-A9AD-2609BB2811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361082"/>
              </p:ext>
            </p:extLst>
          </p:nvPr>
        </p:nvGraphicFramePr>
        <p:xfrm>
          <a:off x="8543925" y="1996179"/>
          <a:ext cx="3417105" cy="2818611"/>
        </p:xfrm>
        <a:graphic>
          <a:graphicData uri="http://schemas.openxmlformats.org/drawingml/2006/table">
            <a:tbl>
              <a:tblPr/>
              <a:tblGrid>
                <a:gridCol w="683421">
                  <a:extLst>
                    <a:ext uri="{9D8B030D-6E8A-4147-A177-3AD203B41FA5}">
                      <a16:colId xmlns:a16="http://schemas.microsoft.com/office/drawing/2014/main" val="516170082"/>
                    </a:ext>
                  </a:extLst>
                </a:gridCol>
                <a:gridCol w="683421">
                  <a:extLst>
                    <a:ext uri="{9D8B030D-6E8A-4147-A177-3AD203B41FA5}">
                      <a16:colId xmlns:a16="http://schemas.microsoft.com/office/drawing/2014/main" val="2178845077"/>
                    </a:ext>
                  </a:extLst>
                </a:gridCol>
                <a:gridCol w="683421">
                  <a:extLst>
                    <a:ext uri="{9D8B030D-6E8A-4147-A177-3AD203B41FA5}">
                      <a16:colId xmlns:a16="http://schemas.microsoft.com/office/drawing/2014/main" val="3878225934"/>
                    </a:ext>
                  </a:extLst>
                </a:gridCol>
                <a:gridCol w="683421">
                  <a:extLst>
                    <a:ext uri="{9D8B030D-6E8A-4147-A177-3AD203B41FA5}">
                      <a16:colId xmlns:a16="http://schemas.microsoft.com/office/drawing/2014/main" val="1021048906"/>
                    </a:ext>
                  </a:extLst>
                </a:gridCol>
                <a:gridCol w="683421">
                  <a:extLst>
                    <a:ext uri="{9D8B030D-6E8A-4147-A177-3AD203B41FA5}">
                      <a16:colId xmlns:a16="http://schemas.microsoft.com/office/drawing/2014/main" val="2594929259"/>
                    </a:ext>
                  </a:extLst>
                </a:gridCol>
              </a:tblGrid>
              <a:tr h="313179"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#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b+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Seq.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y+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dirty="0"/>
                        <a:t>#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31621"/>
                  </a:ext>
                </a:extLst>
              </a:tr>
              <a:tr h="313179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1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>
                          <a:solidFill>
                            <a:srgbClr val="FF0000"/>
                          </a:solidFill>
                        </a:rPr>
                        <a:t>130.0499</a:t>
                      </a:r>
                      <a:endParaRPr lang="fr-CH" sz="1200">
                        <a:solidFill>
                          <a:srgbClr val="FF0000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E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/>
                        <a:t>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8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272005"/>
                  </a:ext>
                </a:extLst>
              </a:tr>
              <a:tr h="313179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2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>
                          <a:solidFill>
                            <a:srgbClr val="FF0000"/>
                          </a:solidFill>
                        </a:rPr>
                        <a:t>201.0870</a:t>
                      </a:r>
                      <a:endParaRPr lang="fr-CH" sz="1200">
                        <a:solidFill>
                          <a:srgbClr val="FF0000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A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0" dirty="0">
                          <a:solidFill>
                            <a:schemeClr val="accent5"/>
                          </a:solidFill>
                        </a:rPr>
                        <a:t>745.4355</a:t>
                      </a:r>
                      <a:endParaRPr lang="fr-CH" sz="1200" i="0" dirty="0">
                        <a:solidFill>
                          <a:schemeClr val="accent5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7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6913108"/>
                  </a:ext>
                </a:extLst>
              </a:tr>
              <a:tr h="313179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3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>
                          <a:solidFill>
                            <a:srgbClr val="FF0000"/>
                          </a:solidFill>
                        </a:rPr>
                        <a:t>258.1084</a:t>
                      </a:r>
                      <a:endParaRPr lang="fr-CH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G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0" dirty="0">
                          <a:solidFill>
                            <a:schemeClr val="accent5"/>
                          </a:solidFill>
                        </a:rPr>
                        <a:t>674.3984</a:t>
                      </a:r>
                      <a:endParaRPr lang="fr-CH" sz="1200" i="0" dirty="0">
                        <a:solidFill>
                          <a:schemeClr val="accent5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6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636401"/>
                  </a:ext>
                </a:extLst>
              </a:tr>
              <a:tr h="313179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4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sz="1200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V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0" dirty="0">
                          <a:solidFill>
                            <a:schemeClr val="accent5"/>
                          </a:solidFill>
                        </a:rPr>
                        <a:t>617.3770</a:t>
                      </a:r>
                      <a:endParaRPr lang="fr-CH" sz="1200" i="0" dirty="0">
                        <a:solidFill>
                          <a:schemeClr val="accent5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5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597887"/>
                  </a:ext>
                </a:extLst>
              </a:tr>
              <a:tr h="313179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5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sz="1200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F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0" dirty="0">
                          <a:solidFill>
                            <a:schemeClr val="accent5"/>
                          </a:solidFill>
                        </a:rPr>
                        <a:t>518.3085</a:t>
                      </a:r>
                      <a:endParaRPr lang="fr-CH" sz="1200" i="0" dirty="0">
                        <a:solidFill>
                          <a:schemeClr val="accent5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4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341219"/>
                  </a:ext>
                </a:extLst>
              </a:tr>
              <a:tr h="313179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6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sz="1200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V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0" dirty="0">
                          <a:solidFill>
                            <a:schemeClr val="accent5"/>
                          </a:solidFill>
                        </a:rPr>
                        <a:t>371.2401</a:t>
                      </a:r>
                      <a:endParaRPr lang="fr-CH" sz="1200" i="0" dirty="0">
                        <a:solidFill>
                          <a:schemeClr val="accent5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3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9314246"/>
                  </a:ext>
                </a:extLst>
              </a:tr>
              <a:tr h="313179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7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CH" sz="1200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P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0" dirty="0">
                          <a:solidFill>
                            <a:schemeClr val="accent5"/>
                          </a:solidFill>
                        </a:rPr>
                        <a:t>272.1717</a:t>
                      </a:r>
                      <a:endParaRPr lang="fr-CH" sz="1200" i="0" dirty="0">
                        <a:solidFill>
                          <a:schemeClr val="accent5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2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145167"/>
                  </a:ext>
                </a:extLst>
              </a:tr>
              <a:tr h="313179">
                <a:tc>
                  <a:txBody>
                    <a:bodyPr/>
                    <a:lstStyle/>
                    <a:p>
                      <a:pPr algn="ctr"/>
                      <a:r>
                        <a:rPr lang="fr-CH" sz="1200" b="1"/>
                        <a:t>8</a:t>
                      </a:r>
                      <a:endParaRPr lang="fr-CH" sz="120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/>
                        <a:t> 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R</a:t>
                      </a:r>
                      <a:endParaRPr lang="fr-CH" sz="1200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i="0" dirty="0">
                          <a:solidFill>
                            <a:schemeClr val="accent5"/>
                          </a:solidFill>
                        </a:rPr>
                        <a:t>175.1190</a:t>
                      </a:r>
                      <a:endParaRPr lang="fr-CH" sz="1200" i="0" dirty="0">
                        <a:solidFill>
                          <a:schemeClr val="accent5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1200" b="1" dirty="0"/>
                        <a:t>1</a:t>
                      </a:r>
                      <a:endParaRPr lang="fr-CH" sz="1200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600294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F88024CE-0199-45FC-8FF8-3BFA94E1C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134" y="2460236"/>
            <a:ext cx="7810500" cy="4000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62D9A8-C194-4028-913C-47B07F02DD41}"/>
              </a:ext>
            </a:extLst>
          </p:cNvPr>
          <p:cNvSpPr txBox="1"/>
          <p:nvPr/>
        </p:nvSpPr>
        <p:spPr>
          <a:xfrm>
            <a:off x="610933" y="429768"/>
            <a:ext cx="10445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Determine the sequence of the fully tryptic peptide given the following experimental tandem mass spectrum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F47951-65D4-4757-A06D-F82D77CD7D22}"/>
              </a:ext>
            </a:extLst>
          </p:cNvPr>
          <p:cNvSpPr/>
          <p:nvPr/>
        </p:nvSpPr>
        <p:spPr>
          <a:xfrm>
            <a:off x="499872" y="2028183"/>
            <a:ext cx="36278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Exp. m/z: </a:t>
            </a:r>
            <a:r>
              <a:rPr lang="fr-CH" dirty="0"/>
              <a:t>437.742798</a:t>
            </a:r>
            <a:r>
              <a:rPr lang="pl-PL" dirty="0"/>
              <a:t>, Charge: </a:t>
            </a:r>
            <a:r>
              <a:rPr lang="fr-CH" dirty="0"/>
              <a:t>2+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CE7D7A-7497-4079-BE38-6325D43D9113}"/>
              </a:ext>
            </a:extLst>
          </p:cNvPr>
          <p:cNvSpPr/>
          <p:nvPr/>
        </p:nvSpPr>
        <p:spPr>
          <a:xfrm>
            <a:off x="758952" y="2596896"/>
            <a:ext cx="2322576" cy="905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BB42F4-DC21-4D38-BE12-8E7BCE8D610E}"/>
              </a:ext>
            </a:extLst>
          </p:cNvPr>
          <p:cNvSpPr/>
          <p:nvPr/>
        </p:nvSpPr>
        <p:spPr>
          <a:xfrm flipH="1">
            <a:off x="10058400" y="2346960"/>
            <a:ext cx="365760" cy="2638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8C269E9F-E5C0-40BE-84A4-F4674BBCC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397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158</Words>
  <Application>Microsoft Office PowerPoint</Application>
  <PresentationFormat>Widescreen</PresentationFormat>
  <Paragraphs>102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Nestle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Dayon,Loic,LAUSANNE,Proteomics</dc:creator>
  <cp:lastModifiedBy>Dayon,Loic,CH-Lausanne</cp:lastModifiedBy>
  <cp:revision>13</cp:revision>
  <cp:lastPrinted>2019-02-26T16:03:26Z</cp:lastPrinted>
  <dcterms:created xsi:type="dcterms:W3CDTF">2019-02-26T11:18:09Z</dcterms:created>
  <dcterms:modified xsi:type="dcterms:W3CDTF">2021-04-01T13:59:46Z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ada0a2f-b917-4d51-b0d0-d418a10c8b23_Enabled">
    <vt:lpwstr>true</vt:lpwstr>
  </property>
  <property fmtid="{D5CDD505-2E9C-101B-9397-08002B2CF9AE}" pid="3" name="MSIP_Label_1ada0a2f-b917-4d51-b0d0-d418a10c8b23_SetDate">
    <vt:lpwstr>2021-03-09T14:54:21Z</vt:lpwstr>
  </property>
  <property fmtid="{D5CDD505-2E9C-101B-9397-08002B2CF9AE}" pid="4" name="MSIP_Label_1ada0a2f-b917-4d51-b0d0-d418a10c8b23_Method">
    <vt:lpwstr>Standard</vt:lpwstr>
  </property>
  <property fmtid="{D5CDD505-2E9C-101B-9397-08002B2CF9AE}" pid="5" name="MSIP_Label_1ada0a2f-b917-4d51-b0d0-d418a10c8b23_Name">
    <vt:lpwstr>1ada0a2f-b917-4d51-b0d0-d418a10c8b23</vt:lpwstr>
  </property>
  <property fmtid="{D5CDD505-2E9C-101B-9397-08002B2CF9AE}" pid="6" name="MSIP_Label_1ada0a2f-b917-4d51-b0d0-d418a10c8b23_SiteId">
    <vt:lpwstr>12a3af23-a769-4654-847f-958f3d479f4a</vt:lpwstr>
  </property>
  <property fmtid="{D5CDD505-2E9C-101B-9397-08002B2CF9AE}" pid="7" name="MSIP_Label_1ada0a2f-b917-4d51-b0d0-d418a10c8b23_ActionId">
    <vt:lpwstr>f4fd275a-9155-4e8f-843a-000af379ae0a</vt:lpwstr>
  </property>
  <property fmtid="{D5CDD505-2E9C-101B-9397-08002B2CF9AE}" pid="8" name="MSIP_Label_1ada0a2f-b917-4d51-b0d0-d418a10c8b23_ContentBits">
    <vt:lpwstr>0</vt:lpwstr>
  </property>
</Properties>
</file>